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D51F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0" d="100"/>
          <a:sy n="80" d="100"/>
        </p:scale>
        <p:origin x="67" y="2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CEE3F-AACC-4A17-B07F-CD58F01AF3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C537CB-7859-4B07-8B78-860F85368D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F7769D-A598-48DC-A6A3-2F01D8AFE2E5}"/>
              </a:ext>
            </a:extLst>
          </p:cNvPr>
          <p:cNvSpPr>
            <a:spLocks noGrp="1"/>
          </p:cNvSpPr>
          <p:nvPr>
            <p:ph type="dt" sz="half" idx="10"/>
          </p:nvPr>
        </p:nvSpPr>
        <p:spPr/>
        <p:txBody>
          <a:bodyPr/>
          <a:lstStyle/>
          <a:p>
            <a:fld id="{ADCD421D-3DB2-49C5-9C0D-A52DF1C7ECC9}" type="datetimeFigureOut">
              <a:rPr lang="en-US" smtClean="0"/>
              <a:t>6/13/2018</a:t>
            </a:fld>
            <a:endParaRPr lang="en-US"/>
          </a:p>
        </p:txBody>
      </p:sp>
      <p:sp>
        <p:nvSpPr>
          <p:cNvPr id="5" name="Footer Placeholder 4">
            <a:extLst>
              <a:ext uri="{FF2B5EF4-FFF2-40B4-BE49-F238E27FC236}">
                <a16:creationId xmlns:a16="http://schemas.microsoft.com/office/drawing/2014/main" id="{8A439D3D-DF81-467C-AE79-968B0A07A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221A4B-BDCB-4408-825E-0F521D507E75}"/>
              </a:ext>
            </a:extLst>
          </p:cNvPr>
          <p:cNvSpPr>
            <a:spLocks noGrp="1"/>
          </p:cNvSpPr>
          <p:nvPr>
            <p:ph type="sldNum" sz="quarter" idx="12"/>
          </p:nvPr>
        </p:nvSpPr>
        <p:spPr/>
        <p:txBody>
          <a:bodyPr/>
          <a:lstStyle/>
          <a:p>
            <a:fld id="{DC584C1C-B1CA-45A5-B3A6-6FCEBADFEB24}" type="slidenum">
              <a:rPr lang="en-US" smtClean="0"/>
              <a:t>‹#›</a:t>
            </a:fld>
            <a:endParaRPr lang="en-US"/>
          </a:p>
        </p:txBody>
      </p:sp>
    </p:spTree>
    <p:extLst>
      <p:ext uri="{BB962C8B-B14F-4D97-AF65-F5344CB8AC3E}">
        <p14:creationId xmlns:p14="http://schemas.microsoft.com/office/powerpoint/2010/main" val="3659189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D0C35-4290-4768-A7A7-E3D3703D93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96C138-0B36-44C2-B8B7-1D4201998D5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7B6C9A-B3EB-4DD7-956E-CC48F757D96F}"/>
              </a:ext>
            </a:extLst>
          </p:cNvPr>
          <p:cNvSpPr>
            <a:spLocks noGrp="1"/>
          </p:cNvSpPr>
          <p:nvPr>
            <p:ph type="dt" sz="half" idx="10"/>
          </p:nvPr>
        </p:nvSpPr>
        <p:spPr/>
        <p:txBody>
          <a:bodyPr/>
          <a:lstStyle/>
          <a:p>
            <a:fld id="{ADCD421D-3DB2-49C5-9C0D-A52DF1C7ECC9}" type="datetimeFigureOut">
              <a:rPr lang="en-US" smtClean="0"/>
              <a:t>6/13/2018</a:t>
            </a:fld>
            <a:endParaRPr lang="en-US"/>
          </a:p>
        </p:txBody>
      </p:sp>
      <p:sp>
        <p:nvSpPr>
          <p:cNvPr id="5" name="Footer Placeholder 4">
            <a:extLst>
              <a:ext uri="{FF2B5EF4-FFF2-40B4-BE49-F238E27FC236}">
                <a16:creationId xmlns:a16="http://schemas.microsoft.com/office/drawing/2014/main" id="{737AE300-6E7A-4DBB-9EA7-3AD1188AB2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68F889-4BEB-4D66-A871-3844C1CABAB6}"/>
              </a:ext>
            </a:extLst>
          </p:cNvPr>
          <p:cNvSpPr>
            <a:spLocks noGrp="1"/>
          </p:cNvSpPr>
          <p:nvPr>
            <p:ph type="sldNum" sz="quarter" idx="12"/>
          </p:nvPr>
        </p:nvSpPr>
        <p:spPr/>
        <p:txBody>
          <a:bodyPr/>
          <a:lstStyle/>
          <a:p>
            <a:fld id="{DC584C1C-B1CA-45A5-B3A6-6FCEBADFEB24}" type="slidenum">
              <a:rPr lang="en-US" smtClean="0"/>
              <a:t>‹#›</a:t>
            </a:fld>
            <a:endParaRPr lang="en-US"/>
          </a:p>
        </p:txBody>
      </p:sp>
    </p:spTree>
    <p:extLst>
      <p:ext uri="{BB962C8B-B14F-4D97-AF65-F5344CB8AC3E}">
        <p14:creationId xmlns:p14="http://schemas.microsoft.com/office/powerpoint/2010/main" val="3347562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487601-A662-4321-B44A-2D5DFC83A2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F9D247-1638-46C2-923C-6EE85F54164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44FA70-F848-4664-A0E1-1C6F5009D7C5}"/>
              </a:ext>
            </a:extLst>
          </p:cNvPr>
          <p:cNvSpPr>
            <a:spLocks noGrp="1"/>
          </p:cNvSpPr>
          <p:nvPr>
            <p:ph type="dt" sz="half" idx="10"/>
          </p:nvPr>
        </p:nvSpPr>
        <p:spPr/>
        <p:txBody>
          <a:bodyPr/>
          <a:lstStyle/>
          <a:p>
            <a:fld id="{ADCD421D-3DB2-49C5-9C0D-A52DF1C7ECC9}" type="datetimeFigureOut">
              <a:rPr lang="en-US" smtClean="0"/>
              <a:t>6/13/2018</a:t>
            </a:fld>
            <a:endParaRPr lang="en-US"/>
          </a:p>
        </p:txBody>
      </p:sp>
      <p:sp>
        <p:nvSpPr>
          <p:cNvPr id="5" name="Footer Placeholder 4">
            <a:extLst>
              <a:ext uri="{FF2B5EF4-FFF2-40B4-BE49-F238E27FC236}">
                <a16:creationId xmlns:a16="http://schemas.microsoft.com/office/drawing/2014/main" id="{395E31DD-B2E5-4BAA-99B5-DA9C74374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BADCBB-0E02-4EF6-83F3-116EB295D8B2}"/>
              </a:ext>
            </a:extLst>
          </p:cNvPr>
          <p:cNvSpPr>
            <a:spLocks noGrp="1"/>
          </p:cNvSpPr>
          <p:nvPr>
            <p:ph type="sldNum" sz="quarter" idx="12"/>
          </p:nvPr>
        </p:nvSpPr>
        <p:spPr/>
        <p:txBody>
          <a:bodyPr/>
          <a:lstStyle/>
          <a:p>
            <a:fld id="{DC584C1C-B1CA-45A5-B3A6-6FCEBADFEB24}" type="slidenum">
              <a:rPr lang="en-US" smtClean="0"/>
              <a:t>‹#›</a:t>
            </a:fld>
            <a:endParaRPr lang="en-US"/>
          </a:p>
        </p:txBody>
      </p:sp>
    </p:spTree>
    <p:extLst>
      <p:ext uri="{BB962C8B-B14F-4D97-AF65-F5344CB8AC3E}">
        <p14:creationId xmlns:p14="http://schemas.microsoft.com/office/powerpoint/2010/main" val="1805206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168D6-34ED-400D-8B5F-2D9BA7EBBF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D4F4E-9210-4741-9F6A-C2EC4475226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78BB5-E72A-4462-9282-36D274F23E8B}"/>
              </a:ext>
            </a:extLst>
          </p:cNvPr>
          <p:cNvSpPr>
            <a:spLocks noGrp="1"/>
          </p:cNvSpPr>
          <p:nvPr>
            <p:ph type="dt" sz="half" idx="10"/>
          </p:nvPr>
        </p:nvSpPr>
        <p:spPr/>
        <p:txBody>
          <a:bodyPr/>
          <a:lstStyle/>
          <a:p>
            <a:fld id="{ADCD421D-3DB2-49C5-9C0D-A52DF1C7ECC9}" type="datetimeFigureOut">
              <a:rPr lang="en-US" smtClean="0"/>
              <a:t>6/13/2018</a:t>
            </a:fld>
            <a:endParaRPr lang="en-US"/>
          </a:p>
        </p:txBody>
      </p:sp>
      <p:sp>
        <p:nvSpPr>
          <p:cNvPr id="5" name="Footer Placeholder 4">
            <a:extLst>
              <a:ext uri="{FF2B5EF4-FFF2-40B4-BE49-F238E27FC236}">
                <a16:creationId xmlns:a16="http://schemas.microsoft.com/office/drawing/2014/main" id="{D1E234E4-0E0D-498D-862E-1D2E475A9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BF4C38-845A-424C-BB14-AB8BACFC8C82}"/>
              </a:ext>
            </a:extLst>
          </p:cNvPr>
          <p:cNvSpPr>
            <a:spLocks noGrp="1"/>
          </p:cNvSpPr>
          <p:nvPr>
            <p:ph type="sldNum" sz="quarter" idx="12"/>
          </p:nvPr>
        </p:nvSpPr>
        <p:spPr/>
        <p:txBody>
          <a:bodyPr/>
          <a:lstStyle/>
          <a:p>
            <a:fld id="{DC584C1C-B1CA-45A5-B3A6-6FCEBADFEB24}" type="slidenum">
              <a:rPr lang="en-US" smtClean="0"/>
              <a:t>‹#›</a:t>
            </a:fld>
            <a:endParaRPr lang="en-US"/>
          </a:p>
        </p:txBody>
      </p:sp>
    </p:spTree>
    <p:extLst>
      <p:ext uri="{BB962C8B-B14F-4D97-AF65-F5344CB8AC3E}">
        <p14:creationId xmlns:p14="http://schemas.microsoft.com/office/powerpoint/2010/main" val="3138465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4FE5F-3E94-4A50-9C22-B4708D1AC9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662146-71D8-4E59-AB97-AF0379275A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5488555-C9D3-4C83-A814-EEB4AA9ADF36}"/>
              </a:ext>
            </a:extLst>
          </p:cNvPr>
          <p:cNvSpPr>
            <a:spLocks noGrp="1"/>
          </p:cNvSpPr>
          <p:nvPr>
            <p:ph type="dt" sz="half" idx="10"/>
          </p:nvPr>
        </p:nvSpPr>
        <p:spPr/>
        <p:txBody>
          <a:bodyPr/>
          <a:lstStyle/>
          <a:p>
            <a:fld id="{ADCD421D-3DB2-49C5-9C0D-A52DF1C7ECC9}" type="datetimeFigureOut">
              <a:rPr lang="en-US" smtClean="0"/>
              <a:t>6/13/2018</a:t>
            </a:fld>
            <a:endParaRPr lang="en-US"/>
          </a:p>
        </p:txBody>
      </p:sp>
      <p:sp>
        <p:nvSpPr>
          <p:cNvPr id="5" name="Footer Placeholder 4">
            <a:extLst>
              <a:ext uri="{FF2B5EF4-FFF2-40B4-BE49-F238E27FC236}">
                <a16:creationId xmlns:a16="http://schemas.microsoft.com/office/drawing/2014/main" id="{107A3705-8ACA-4423-898C-A6694762D4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EE4E69-6886-4DC2-8B6C-BB5178CAF823}"/>
              </a:ext>
            </a:extLst>
          </p:cNvPr>
          <p:cNvSpPr>
            <a:spLocks noGrp="1"/>
          </p:cNvSpPr>
          <p:nvPr>
            <p:ph type="sldNum" sz="quarter" idx="12"/>
          </p:nvPr>
        </p:nvSpPr>
        <p:spPr/>
        <p:txBody>
          <a:bodyPr/>
          <a:lstStyle/>
          <a:p>
            <a:fld id="{DC584C1C-B1CA-45A5-B3A6-6FCEBADFEB24}" type="slidenum">
              <a:rPr lang="en-US" smtClean="0"/>
              <a:t>‹#›</a:t>
            </a:fld>
            <a:endParaRPr lang="en-US"/>
          </a:p>
        </p:txBody>
      </p:sp>
    </p:spTree>
    <p:extLst>
      <p:ext uri="{BB962C8B-B14F-4D97-AF65-F5344CB8AC3E}">
        <p14:creationId xmlns:p14="http://schemas.microsoft.com/office/powerpoint/2010/main" val="90627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07E2F-0278-403D-9443-430F793D36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50DF77-71E8-4DB5-AA86-F288306BE22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D35CF0-48E3-4873-9415-95AE8712626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E7F07F-CA2F-45FF-88A2-4225A42BC09C}"/>
              </a:ext>
            </a:extLst>
          </p:cNvPr>
          <p:cNvSpPr>
            <a:spLocks noGrp="1"/>
          </p:cNvSpPr>
          <p:nvPr>
            <p:ph type="dt" sz="half" idx="10"/>
          </p:nvPr>
        </p:nvSpPr>
        <p:spPr/>
        <p:txBody>
          <a:bodyPr/>
          <a:lstStyle/>
          <a:p>
            <a:fld id="{ADCD421D-3DB2-49C5-9C0D-A52DF1C7ECC9}" type="datetimeFigureOut">
              <a:rPr lang="en-US" smtClean="0"/>
              <a:t>6/13/2018</a:t>
            </a:fld>
            <a:endParaRPr lang="en-US"/>
          </a:p>
        </p:txBody>
      </p:sp>
      <p:sp>
        <p:nvSpPr>
          <p:cNvPr id="6" name="Footer Placeholder 5">
            <a:extLst>
              <a:ext uri="{FF2B5EF4-FFF2-40B4-BE49-F238E27FC236}">
                <a16:creationId xmlns:a16="http://schemas.microsoft.com/office/drawing/2014/main" id="{518B8220-1BB9-4C9C-BB00-EE97B2E01B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2E5A7C-CF5C-4EAB-BBE7-3428D72C8D48}"/>
              </a:ext>
            </a:extLst>
          </p:cNvPr>
          <p:cNvSpPr>
            <a:spLocks noGrp="1"/>
          </p:cNvSpPr>
          <p:nvPr>
            <p:ph type="sldNum" sz="quarter" idx="12"/>
          </p:nvPr>
        </p:nvSpPr>
        <p:spPr/>
        <p:txBody>
          <a:bodyPr/>
          <a:lstStyle/>
          <a:p>
            <a:fld id="{DC584C1C-B1CA-45A5-B3A6-6FCEBADFEB24}" type="slidenum">
              <a:rPr lang="en-US" smtClean="0"/>
              <a:t>‹#›</a:t>
            </a:fld>
            <a:endParaRPr lang="en-US"/>
          </a:p>
        </p:txBody>
      </p:sp>
    </p:spTree>
    <p:extLst>
      <p:ext uri="{BB962C8B-B14F-4D97-AF65-F5344CB8AC3E}">
        <p14:creationId xmlns:p14="http://schemas.microsoft.com/office/powerpoint/2010/main" val="2776088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47980-1DEE-467A-AA17-66D854820A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1E2AC6-EE92-40B2-9D4D-15F6F1608C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EF5E5D2-B3AD-427B-AFA1-E69D1F556F0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6A5CF0-6980-4476-95C3-2F352926D3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B048C80-CDA7-4B73-842B-C5E454EDE9F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56267B-68CA-4BEB-8382-D3A0854B6AE7}"/>
              </a:ext>
            </a:extLst>
          </p:cNvPr>
          <p:cNvSpPr>
            <a:spLocks noGrp="1"/>
          </p:cNvSpPr>
          <p:nvPr>
            <p:ph type="dt" sz="half" idx="10"/>
          </p:nvPr>
        </p:nvSpPr>
        <p:spPr/>
        <p:txBody>
          <a:bodyPr/>
          <a:lstStyle/>
          <a:p>
            <a:fld id="{ADCD421D-3DB2-49C5-9C0D-A52DF1C7ECC9}" type="datetimeFigureOut">
              <a:rPr lang="en-US" smtClean="0"/>
              <a:t>6/13/2018</a:t>
            </a:fld>
            <a:endParaRPr lang="en-US"/>
          </a:p>
        </p:txBody>
      </p:sp>
      <p:sp>
        <p:nvSpPr>
          <p:cNvPr id="8" name="Footer Placeholder 7">
            <a:extLst>
              <a:ext uri="{FF2B5EF4-FFF2-40B4-BE49-F238E27FC236}">
                <a16:creationId xmlns:a16="http://schemas.microsoft.com/office/drawing/2014/main" id="{6C37A974-B636-48FA-B656-05CE71FB44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05C4F5-9DF9-4EB8-A87C-6AE25BAF3CAC}"/>
              </a:ext>
            </a:extLst>
          </p:cNvPr>
          <p:cNvSpPr>
            <a:spLocks noGrp="1"/>
          </p:cNvSpPr>
          <p:nvPr>
            <p:ph type="sldNum" sz="quarter" idx="12"/>
          </p:nvPr>
        </p:nvSpPr>
        <p:spPr/>
        <p:txBody>
          <a:bodyPr/>
          <a:lstStyle/>
          <a:p>
            <a:fld id="{DC584C1C-B1CA-45A5-B3A6-6FCEBADFEB24}" type="slidenum">
              <a:rPr lang="en-US" smtClean="0"/>
              <a:t>‹#›</a:t>
            </a:fld>
            <a:endParaRPr lang="en-US"/>
          </a:p>
        </p:txBody>
      </p:sp>
    </p:spTree>
    <p:extLst>
      <p:ext uri="{BB962C8B-B14F-4D97-AF65-F5344CB8AC3E}">
        <p14:creationId xmlns:p14="http://schemas.microsoft.com/office/powerpoint/2010/main" val="567020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A0DC3-441F-4598-A92A-338D2ABFE5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4C005C-2E9F-4DB7-97C1-74863153CF19}"/>
              </a:ext>
            </a:extLst>
          </p:cNvPr>
          <p:cNvSpPr>
            <a:spLocks noGrp="1"/>
          </p:cNvSpPr>
          <p:nvPr>
            <p:ph type="dt" sz="half" idx="10"/>
          </p:nvPr>
        </p:nvSpPr>
        <p:spPr/>
        <p:txBody>
          <a:bodyPr/>
          <a:lstStyle/>
          <a:p>
            <a:fld id="{ADCD421D-3DB2-49C5-9C0D-A52DF1C7ECC9}" type="datetimeFigureOut">
              <a:rPr lang="en-US" smtClean="0"/>
              <a:t>6/13/2018</a:t>
            </a:fld>
            <a:endParaRPr lang="en-US"/>
          </a:p>
        </p:txBody>
      </p:sp>
      <p:sp>
        <p:nvSpPr>
          <p:cNvPr id="4" name="Footer Placeholder 3">
            <a:extLst>
              <a:ext uri="{FF2B5EF4-FFF2-40B4-BE49-F238E27FC236}">
                <a16:creationId xmlns:a16="http://schemas.microsoft.com/office/drawing/2014/main" id="{761F2F8B-1DA8-471D-B7CD-C4AFF01831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2964D1-E67F-421D-A02D-C73947E057D7}"/>
              </a:ext>
            </a:extLst>
          </p:cNvPr>
          <p:cNvSpPr>
            <a:spLocks noGrp="1"/>
          </p:cNvSpPr>
          <p:nvPr>
            <p:ph type="sldNum" sz="quarter" idx="12"/>
          </p:nvPr>
        </p:nvSpPr>
        <p:spPr/>
        <p:txBody>
          <a:bodyPr/>
          <a:lstStyle/>
          <a:p>
            <a:fld id="{DC584C1C-B1CA-45A5-B3A6-6FCEBADFEB24}" type="slidenum">
              <a:rPr lang="en-US" smtClean="0"/>
              <a:t>‹#›</a:t>
            </a:fld>
            <a:endParaRPr lang="en-US"/>
          </a:p>
        </p:txBody>
      </p:sp>
    </p:spTree>
    <p:extLst>
      <p:ext uri="{BB962C8B-B14F-4D97-AF65-F5344CB8AC3E}">
        <p14:creationId xmlns:p14="http://schemas.microsoft.com/office/powerpoint/2010/main" val="2340732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007B6F-3421-4C42-ADB9-EFFCD9EF04D4}"/>
              </a:ext>
            </a:extLst>
          </p:cNvPr>
          <p:cNvSpPr>
            <a:spLocks noGrp="1"/>
          </p:cNvSpPr>
          <p:nvPr>
            <p:ph type="dt" sz="half" idx="10"/>
          </p:nvPr>
        </p:nvSpPr>
        <p:spPr/>
        <p:txBody>
          <a:bodyPr/>
          <a:lstStyle/>
          <a:p>
            <a:fld id="{ADCD421D-3DB2-49C5-9C0D-A52DF1C7ECC9}" type="datetimeFigureOut">
              <a:rPr lang="en-US" smtClean="0"/>
              <a:t>6/13/2018</a:t>
            </a:fld>
            <a:endParaRPr lang="en-US"/>
          </a:p>
        </p:txBody>
      </p:sp>
      <p:sp>
        <p:nvSpPr>
          <p:cNvPr id="3" name="Footer Placeholder 2">
            <a:extLst>
              <a:ext uri="{FF2B5EF4-FFF2-40B4-BE49-F238E27FC236}">
                <a16:creationId xmlns:a16="http://schemas.microsoft.com/office/drawing/2014/main" id="{FEBE1C83-FFE9-4B4F-AD85-CB567A06C6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8AC03C-C047-4E31-BF17-AB72720DBAD4}"/>
              </a:ext>
            </a:extLst>
          </p:cNvPr>
          <p:cNvSpPr>
            <a:spLocks noGrp="1"/>
          </p:cNvSpPr>
          <p:nvPr>
            <p:ph type="sldNum" sz="quarter" idx="12"/>
          </p:nvPr>
        </p:nvSpPr>
        <p:spPr/>
        <p:txBody>
          <a:bodyPr/>
          <a:lstStyle/>
          <a:p>
            <a:fld id="{DC584C1C-B1CA-45A5-B3A6-6FCEBADFEB24}" type="slidenum">
              <a:rPr lang="en-US" smtClean="0"/>
              <a:t>‹#›</a:t>
            </a:fld>
            <a:endParaRPr lang="en-US"/>
          </a:p>
        </p:txBody>
      </p:sp>
    </p:spTree>
    <p:extLst>
      <p:ext uri="{BB962C8B-B14F-4D97-AF65-F5344CB8AC3E}">
        <p14:creationId xmlns:p14="http://schemas.microsoft.com/office/powerpoint/2010/main" val="3831271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63059-C1A6-4056-BC31-17F70D2D8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845A7B-4B5D-4951-B6D0-D5EECACE96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16423D-8990-47CB-A6E8-1182F90105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B4DD2A2-F1FD-4969-B874-E159F80C2606}"/>
              </a:ext>
            </a:extLst>
          </p:cNvPr>
          <p:cNvSpPr>
            <a:spLocks noGrp="1"/>
          </p:cNvSpPr>
          <p:nvPr>
            <p:ph type="dt" sz="half" idx="10"/>
          </p:nvPr>
        </p:nvSpPr>
        <p:spPr/>
        <p:txBody>
          <a:bodyPr/>
          <a:lstStyle/>
          <a:p>
            <a:fld id="{ADCD421D-3DB2-49C5-9C0D-A52DF1C7ECC9}" type="datetimeFigureOut">
              <a:rPr lang="en-US" smtClean="0"/>
              <a:t>6/13/2018</a:t>
            </a:fld>
            <a:endParaRPr lang="en-US"/>
          </a:p>
        </p:txBody>
      </p:sp>
      <p:sp>
        <p:nvSpPr>
          <p:cNvPr id="6" name="Footer Placeholder 5">
            <a:extLst>
              <a:ext uri="{FF2B5EF4-FFF2-40B4-BE49-F238E27FC236}">
                <a16:creationId xmlns:a16="http://schemas.microsoft.com/office/drawing/2014/main" id="{0DB4A7EB-8A01-41B0-9A83-3ED966B76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4726F1-CEF4-47EA-A206-A0DE0EBE1D12}"/>
              </a:ext>
            </a:extLst>
          </p:cNvPr>
          <p:cNvSpPr>
            <a:spLocks noGrp="1"/>
          </p:cNvSpPr>
          <p:nvPr>
            <p:ph type="sldNum" sz="quarter" idx="12"/>
          </p:nvPr>
        </p:nvSpPr>
        <p:spPr/>
        <p:txBody>
          <a:bodyPr/>
          <a:lstStyle/>
          <a:p>
            <a:fld id="{DC584C1C-B1CA-45A5-B3A6-6FCEBADFEB24}" type="slidenum">
              <a:rPr lang="en-US" smtClean="0"/>
              <a:t>‹#›</a:t>
            </a:fld>
            <a:endParaRPr lang="en-US"/>
          </a:p>
        </p:txBody>
      </p:sp>
    </p:spTree>
    <p:extLst>
      <p:ext uri="{BB962C8B-B14F-4D97-AF65-F5344CB8AC3E}">
        <p14:creationId xmlns:p14="http://schemas.microsoft.com/office/powerpoint/2010/main" val="1043833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DBB5-4310-4690-80CF-129E87F534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3FCDC5-0F84-40DC-9344-ABC72231ED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561784-BE52-4DF9-92C9-41BEC14BE7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998EEB0-14A4-4C06-BF4B-A1F2B4D50FE5}"/>
              </a:ext>
            </a:extLst>
          </p:cNvPr>
          <p:cNvSpPr>
            <a:spLocks noGrp="1"/>
          </p:cNvSpPr>
          <p:nvPr>
            <p:ph type="dt" sz="half" idx="10"/>
          </p:nvPr>
        </p:nvSpPr>
        <p:spPr/>
        <p:txBody>
          <a:bodyPr/>
          <a:lstStyle/>
          <a:p>
            <a:fld id="{ADCD421D-3DB2-49C5-9C0D-A52DF1C7ECC9}" type="datetimeFigureOut">
              <a:rPr lang="en-US" smtClean="0"/>
              <a:t>6/13/2018</a:t>
            </a:fld>
            <a:endParaRPr lang="en-US"/>
          </a:p>
        </p:txBody>
      </p:sp>
      <p:sp>
        <p:nvSpPr>
          <p:cNvPr id="6" name="Footer Placeholder 5">
            <a:extLst>
              <a:ext uri="{FF2B5EF4-FFF2-40B4-BE49-F238E27FC236}">
                <a16:creationId xmlns:a16="http://schemas.microsoft.com/office/drawing/2014/main" id="{6507703F-BD8A-43F3-A9AD-640B3B27D3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5E5ACE-55FD-41BC-A9FF-E1D233351AA0}"/>
              </a:ext>
            </a:extLst>
          </p:cNvPr>
          <p:cNvSpPr>
            <a:spLocks noGrp="1"/>
          </p:cNvSpPr>
          <p:nvPr>
            <p:ph type="sldNum" sz="quarter" idx="12"/>
          </p:nvPr>
        </p:nvSpPr>
        <p:spPr/>
        <p:txBody>
          <a:bodyPr/>
          <a:lstStyle/>
          <a:p>
            <a:fld id="{DC584C1C-B1CA-45A5-B3A6-6FCEBADFEB24}" type="slidenum">
              <a:rPr lang="en-US" smtClean="0"/>
              <a:t>‹#›</a:t>
            </a:fld>
            <a:endParaRPr lang="en-US"/>
          </a:p>
        </p:txBody>
      </p:sp>
    </p:spTree>
    <p:extLst>
      <p:ext uri="{BB962C8B-B14F-4D97-AF65-F5344CB8AC3E}">
        <p14:creationId xmlns:p14="http://schemas.microsoft.com/office/powerpoint/2010/main" val="1367068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4000">
              <a:srgbClr val="92D050"/>
            </a:gs>
            <a:gs pos="67000">
              <a:srgbClr val="D51FAE"/>
            </a:gs>
            <a:gs pos="100000">
              <a:srgbClr val="660066"/>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5A549F-F892-4C38-95D5-744B2ADFF0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851A07B-C2C4-4358-960B-3388C5F81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046821-130F-43BE-A72C-B7692CA500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CD421D-3DB2-49C5-9C0D-A52DF1C7ECC9}" type="datetimeFigureOut">
              <a:rPr lang="en-US" smtClean="0"/>
              <a:t>6/13/2018</a:t>
            </a:fld>
            <a:endParaRPr lang="en-US"/>
          </a:p>
        </p:txBody>
      </p:sp>
      <p:sp>
        <p:nvSpPr>
          <p:cNvPr id="5" name="Footer Placeholder 4">
            <a:extLst>
              <a:ext uri="{FF2B5EF4-FFF2-40B4-BE49-F238E27FC236}">
                <a16:creationId xmlns:a16="http://schemas.microsoft.com/office/drawing/2014/main" id="{CED4BD35-375E-417B-B5F1-07DBE6FE37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C6D704-8AD3-430B-B3FF-96156619A8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84C1C-B1CA-45A5-B3A6-6FCEBADFEB24}" type="slidenum">
              <a:rPr lang="en-US" smtClean="0"/>
              <a:t>‹#›</a:t>
            </a:fld>
            <a:endParaRPr lang="en-US"/>
          </a:p>
        </p:txBody>
      </p:sp>
    </p:spTree>
    <p:extLst>
      <p:ext uri="{BB962C8B-B14F-4D97-AF65-F5344CB8AC3E}">
        <p14:creationId xmlns:p14="http://schemas.microsoft.com/office/powerpoint/2010/main" val="1258692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youtu.be/c62Aqdlzvqk"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1816079-BDB4-4169-B868-75CDEAE63793}"/>
              </a:ext>
            </a:extLst>
          </p:cNvPr>
          <p:cNvSpPr/>
          <p:nvPr/>
        </p:nvSpPr>
        <p:spPr>
          <a:xfrm>
            <a:off x="1187865" y="772239"/>
            <a:ext cx="9669635" cy="2246769"/>
          </a:xfrm>
          <a:prstGeom prst="rect">
            <a:avLst/>
          </a:prstGeom>
          <a:noFill/>
        </p:spPr>
        <p:txBody>
          <a:bodyPr wrap="none" lIns="91440" tIns="45720" rIns="91440" bIns="45720">
            <a:prstTxWarp prst="textDeflateBottom">
              <a:avLst/>
            </a:prstTxWarp>
            <a:spAutoFit/>
          </a:bodyPr>
          <a:lstStyle/>
          <a:p>
            <a:pPr algn="ctr"/>
            <a:r>
              <a:rPr lang="en-US" sz="1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Classified Ad</a:t>
            </a:r>
          </a:p>
        </p:txBody>
      </p:sp>
      <p:sp>
        <p:nvSpPr>
          <p:cNvPr id="5" name="Rectangle 4">
            <a:extLst>
              <a:ext uri="{FF2B5EF4-FFF2-40B4-BE49-F238E27FC236}">
                <a16:creationId xmlns:a16="http://schemas.microsoft.com/office/drawing/2014/main" id="{BA7AA54D-529E-44EE-8CD0-6F6B5725E5BE}"/>
              </a:ext>
            </a:extLst>
          </p:cNvPr>
          <p:cNvSpPr/>
          <p:nvPr/>
        </p:nvSpPr>
        <p:spPr>
          <a:xfrm>
            <a:off x="1597943" y="2948791"/>
            <a:ext cx="410920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Who are you?</a:t>
            </a:r>
          </a:p>
        </p:txBody>
      </p:sp>
      <p:sp>
        <p:nvSpPr>
          <p:cNvPr id="6" name="Rectangle 5">
            <a:extLst>
              <a:ext uri="{FF2B5EF4-FFF2-40B4-BE49-F238E27FC236}">
                <a16:creationId xmlns:a16="http://schemas.microsoft.com/office/drawing/2014/main" id="{9133ADEA-5735-4E00-8550-7C854050DA06}"/>
              </a:ext>
            </a:extLst>
          </p:cNvPr>
          <p:cNvSpPr/>
          <p:nvPr/>
        </p:nvSpPr>
        <p:spPr>
          <a:xfrm>
            <a:off x="4692162" y="3563288"/>
            <a:ext cx="6589111" cy="923330"/>
          </a:xfrm>
          <a:prstGeom prst="rect">
            <a:avLst/>
          </a:prstGeom>
          <a:noFill/>
        </p:spPr>
        <p:txBody>
          <a:bodyPr wrap="none" lIns="91440" tIns="45720" rIns="91440" bIns="45720">
            <a:spAutoFit/>
          </a:bodyPr>
          <a:lstStyle/>
          <a:p>
            <a:pPr algn="ctr"/>
            <a:r>
              <a:rPr lang="en-US" sz="5400" dirty="0">
                <a:ln w="0"/>
                <a:effectLst>
                  <a:outerShdw blurRad="38100" dist="19050" dir="2700000" algn="tl" rotWithShape="0">
                    <a:schemeClr val="dk1">
                      <a:alpha val="40000"/>
                    </a:schemeClr>
                  </a:outerShdw>
                </a:effectLst>
              </a:rPr>
              <a:t>What are you good at?</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8" name="Rectangle 7">
            <a:extLst>
              <a:ext uri="{FF2B5EF4-FFF2-40B4-BE49-F238E27FC236}">
                <a16:creationId xmlns:a16="http://schemas.microsoft.com/office/drawing/2014/main" id="{24BBD070-F0FE-4363-8AF0-8AFDD15ADDCD}"/>
              </a:ext>
            </a:extLst>
          </p:cNvPr>
          <p:cNvSpPr/>
          <p:nvPr/>
        </p:nvSpPr>
        <p:spPr>
          <a:xfrm>
            <a:off x="20481" y="4297334"/>
            <a:ext cx="12151035" cy="861774"/>
          </a:xfrm>
          <a:prstGeom prst="rect">
            <a:avLst/>
          </a:prstGeom>
          <a:noFill/>
        </p:spPr>
        <p:txBody>
          <a:bodyPr wrap="square" lIns="91440" tIns="45720" rIns="91440" bIns="45720">
            <a:spAutoFit/>
          </a:bodyPr>
          <a:lstStyle/>
          <a:p>
            <a:pPr algn="ctr"/>
            <a:r>
              <a:rPr lang="en-US" sz="5000" b="0" cap="none" spc="0" dirty="0">
                <a:ln w="0"/>
                <a:solidFill>
                  <a:schemeClr val="tx1"/>
                </a:solidFill>
                <a:effectLst>
                  <a:outerShdw blurRad="38100" dist="19050" dir="2700000" algn="tl" rotWithShape="0">
                    <a:schemeClr val="dk1">
                      <a:alpha val="40000"/>
                    </a:schemeClr>
                  </a:outerShdw>
                </a:effectLst>
              </a:rPr>
              <a:t>What positive personality traits do you have?</a:t>
            </a:r>
          </a:p>
        </p:txBody>
      </p:sp>
      <p:sp>
        <p:nvSpPr>
          <p:cNvPr id="9" name="Rectangle 8">
            <a:extLst>
              <a:ext uri="{FF2B5EF4-FFF2-40B4-BE49-F238E27FC236}">
                <a16:creationId xmlns:a16="http://schemas.microsoft.com/office/drawing/2014/main" id="{FD703DDC-AF0C-469B-9824-A302D766512F}"/>
              </a:ext>
            </a:extLst>
          </p:cNvPr>
          <p:cNvSpPr/>
          <p:nvPr/>
        </p:nvSpPr>
        <p:spPr>
          <a:xfrm>
            <a:off x="1187865" y="4973198"/>
            <a:ext cx="605890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What is self-esteem?</a:t>
            </a:r>
          </a:p>
        </p:txBody>
      </p:sp>
      <p:sp>
        <p:nvSpPr>
          <p:cNvPr id="11" name="Rectangle 10">
            <a:extLst>
              <a:ext uri="{FF2B5EF4-FFF2-40B4-BE49-F238E27FC236}">
                <a16:creationId xmlns:a16="http://schemas.microsoft.com/office/drawing/2014/main" id="{F8496D81-92D0-4C31-9512-59712F36F222}"/>
              </a:ext>
            </a:extLst>
          </p:cNvPr>
          <p:cNvSpPr/>
          <p:nvPr/>
        </p:nvSpPr>
        <p:spPr>
          <a:xfrm>
            <a:off x="2301536" y="5699650"/>
            <a:ext cx="9890464" cy="923330"/>
          </a:xfrm>
          <a:prstGeom prst="rect">
            <a:avLst/>
          </a:prstGeom>
          <a:noFill/>
        </p:spPr>
        <p:txBody>
          <a:bodyPr wrap="none" lIns="91440" tIns="45720" rIns="91440" bIns="45720">
            <a:spAutoFit/>
          </a:bodyPr>
          <a:lstStyle/>
          <a:p>
            <a:pPr algn="ctr"/>
            <a:r>
              <a:rPr lang="en-US" sz="5400" dirty="0">
                <a:ln w="0"/>
                <a:effectLst>
                  <a:outerShdw blurRad="38100" dist="19050" dir="2700000" algn="tl" rotWithShape="0">
                    <a:schemeClr val="dk1">
                      <a:alpha val="40000"/>
                    </a:schemeClr>
                  </a:outerShdw>
                </a:effectLst>
              </a:rPr>
              <a:t>Do you have a positive self-image?</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46815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E9D4E91D-1C5E-4217-807C-757B2F8B4DCE}"/>
              </a:ext>
            </a:extLst>
          </p:cNvPr>
          <p:cNvSpPr txBox="1"/>
          <p:nvPr/>
        </p:nvSpPr>
        <p:spPr>
          <a:xfrm>
            <a:off x="6318504" y="2660903"/>
            <a:ext cx="5575846" cy="34564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endParaRPr lang="en-US" dirty="0"/>
          </a:p>
        </p:txBody>
      </p:sp>
      <p:sp>
        <p:nvSpPr>
          <p:cNvPr id="4" name="Rectangle 3">
            <a:extLst>
              <a:ext uri="{FF2B5EF4-FFF2-40B4-BE49-F238E27FC236}">
                <a16:creationId xmlns:a16="http://schemas.microsoft.com/office/drawing/2014/main" id="{81816079-BDB4-4169-B868-75CDEAE63793}"/>
              </a:ext>
            </a:extLst>
          </p:cNvPr>
          <p:cNvSpPr/>
          <p:nvPr/>
        </p:nvSpPr>
        <p:spPr>
          <a:xfrm>
            <a:off x="-74007" y="77295"/>
            <a:ext cx="4600287" cy="1015663"/>
          </a:xfrm>
          <a:prstGeom prst="rect">
            <a:avLst/>
          </a:prstGeom>
          <a:noFill/>
        </p:spPr>
        <p:txBody>
          <a:bodyPr wrap="square" lIns="91440" tIns="45720" rIns="91440" bIns="45720">
            <a:spAutoFit/>
          </a:bodyPr>
          <a:lstStyle/>
          <a:p>
            <a:pPr algn="ctr"/>
            <a:r>
              <a:rPr lang="en-US" sz="6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Classified Ad</a:t>
            </a:r>
          </a:p>
        </p:txBody>
      </p:sp>
      <p:sp>
        <p:nvSpPr>
          <p:cNvPr id="5" name="Rectangle 4">
            <a:extLst>
              <a:ext uri="{FF2B5EF4-FFF2-40B4-BE49-F238E27FC236}">
                <a16:creationId xmlns:a16="http://schemas.microsoft.com/office/drawing/2014/main" id="{BA7AA54D-529E-44EE-8CD0-6F6B5725E5BE}"/>
              </a:ext>
            </a:extLst>
          </p:cNvPr>
          <p:cNvSpPr/>
          <p:nvPr/>
        </p:nvSpPr>
        <p:spPr>
          <a:xfrm>
            <a:off x="3182653" y="946255"/>
            <a:ext cx="605890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What is self-esteem?</a:t>
            </a:r>
          </a:p>
        </p:txBody>
      </p:sp>
      <p:sp>
        <p:nvSpPr>
          <p:cNvPr id="2" name="Rectangle 1">
            <a:extLst>
              <a:ext uri="{FF2B5EF4-FFF2-40B4-BE49-F238E27FC236}">
                <a16:creationId xmlns:a16="http://schemas.microsoft.com/office/drawing/2014/main" id="{5F24DCBA-8ABA-4ACE-9213-C23AE7BD5939}"/>
              </a:ext>
            </a:extLst>
          </p:cNvPr>
          <p:cNvSpPr/>
          <p:nvPr/>
        </p:nvSpPr>
        <p:spPr>
          <a:xfrm>
            <a:off x="964627" y="1670370"/>
            <a:ext cx="10262746" cy="830997"/>
          </a:xfrm>
          <a:prstGeom prst="rect">
            <a:avLst/>
          </a:prstGeom>
        </p:spPr>
        <p:txBody>
          <a:bodyPr wrap="none">
            <a:spAutoFit/>
          </a:bodyPr>
          <a:lstStyle/>
          <a:p>
            <a:r>
              <a:rPr lang="en-US" sz="4800" dirty="0">
                <a:solidFill>
                  <a:srgbClr val="333333"/>
                </a:solidFill>
                <a:latin typeface="Times" panose="02020603050405020304" pitchFamily="18" charset="0"/>
                <a:cs typeface="Times" panose="02020603050405020304" pitchFamily="18" charset="0"/>
              </a:rPr>
              <a:t>H</a:t>
            </a:r>
            <a:r>
              <a:rPr lang="en-US" sz="4800" b="0" i="0" dirty="0">
                <a:solidFill>
                  <a:srgbClr val="333333"/>
                </a:solidFill>
                <a:effectLst/>
                <a:latin typeface="Times" panose="02020603050405020304" pitchFamily="18" charset="0"/>
                <a:cs typeface="Times" panose="02020603050405020304" pitchFamily="18" charset="0"/>
              </a:rPr>
              <a:t>ow we understand and value ourselves.</a:t>
            </a:r>
            <a:endParaRPr lang="en-US" sz="4800" dirty="0">
              <a:latin typeface="Times" panose="02020603050405020304" pitchFamily="18" charset="0"/>
              <a:cs typeface="Times" panose="02020603050405020304" pitchFamily="18" charset="0"/>
            </a:endParaRPr>
          </a:p>
        </p:txBody>
      </p:sp>
      <p:sp>
        <p:nvSpPr>
          <p:cNvPr id="7" name="TextBox 6">
            <a:extLst>
              <a:ext uri="{FF2B5EF4-FFF2-40B4-BE49-F238E27FC236}">
                <a16:creationId xmlns:a16="http://schemas.microsoft.com/office/drawing/2014/main" id="{075A95DD-7CB3-41B4-9D5C-8F13B14D35F6}"/>
              </a:ext>
            </a:extLst>
          </p:cNvPr>
          <p:cNvSpPr txBox="1"/>
          <p:nvPr/>
        </p:nvSpPr>
        <p:spPr>
          <a:xfrm>
            <a:off x="386042" y="2660904"/>
            <a:ext cx="5575846" cy="34564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endParaRPr lang="en-US" dirty="0"/>
          </a:p>
        </p:txBody>
      </p:sp>
      <p:sp>
        <p:nvSpPr>
          <p:cNvPr id="12" name="Rectangle 11">
            <a:extLst>
              <a:ext uri="{FF2B5EF4-FFF2-40B4-BE49-F238E27FC236}">
                <a16:creationId xmlns:a16="http://schemas.microsoft.com/office/drawing/2014/main" id="{83DD971D-2DF1-44C8-9C99-59303322F423}"/>
              </a:ext>
            </a:extLst>
          </p:cNvPr>
          <p:cNvSpPr/>
          <p:nvPr/>
        </p:nvSpPr>
        <p:spPr>
          <a:xfrm>
            <a:off x="706645" y="2738545"/>
            <a:ext cx="4762394" cy="3231654"/>
          </a:xfrm>
          <a:prstGeom prst="rect">
            <a:avLst/>
          </a:prstGeom>
          <a:noFill/>
        </p:spPr>
        <p:txBody>
          <a:bodyPr wrap="none" lIns="91440" tIns="45720" rIns="91440" bIns="45720">
            <a:spAutoFit/>
          </a:bodyPr>
          <a:lstStyle/>
          <a:p>
            <a:r>
              <a:rPr lang="en-US" sz="3600" dirty="0">
                <a:ln w="0"/>
                <a:effectLst>
                  <a:outerShdw blurRad="38100" dist="19050" dir="2700000" algn="tl" rotWithShape="0">
                    <a:schemeClr val="dk1">
                      <a:alpha val="40000"/>
                    </a:schemeClr>
                  </a:outerShdw>
                </a:effectLst>
              </a:rPr>
              <a:t>High self-esteem:</a:t>
            </a:r>
          </a:p>
          <a:p>
            <a:pPr marL="571500" indent="-571500">
              <a:buFont typeface="Arial" panose="020B0604020202020204" pitchFamily="34" charset="0"/>
              <a:buChar char="•"/>
            </a:pPr>
            <a:r>
              <a:rPr lang="en-US" sz="2400" b="0" cap="none" spc="0" dirty="0">
                <a:ln w="0"/>
                <a:solidFill>
                  <a:schemeClr val="tx1"/>
                </a:solidFill>
                <a:effectLst>
                  <a:outerShdw blurRad="38100" dist="19050" dir="2700000" algn="tl" rotWithShape="0">
                    <a:schemeClr val="dk1">
                      <a:alpha val="40000"/>
                    </a:schemeClr>
                  </a:outerShdw>
                </a:effectLst>
              </a:rPr>
              <a:t>Likes oneself</a:t>
            </a:r>
          </a:p>
          <a:p>
            <a:pPr marL="571500" indent="-571500">
              <a:buFont typeface="Arial" panose="020B0604020202020204" pitchFamily="34" charset="0"/>
              <a:buChar char="•"/>
            </a:pPr>
            <a:r>
              <a:rPr lang="en-US" sz="2400" dirty="0">
                <a:ln w="0"/>
                <a:effectLst>
                  <a:outerShdw blurRad="38100" dist="19050" dir="2700000" algn="tl" rotWithShape="0">
                    <a:schemeClr val="dk1">
                      <a:alpha val="40000"/>
                    </a:schemeClr>
                  </a:outerShdw>
                </a:effectLst>
              </a:rPr>
              <a:t>Feel valuable</a:t>
            </a:r>
          </a:p>
          <a:p>
            <a:pPr marL="571500" indent="-571500">
              <a:buFont typeface="Arial" panose="020B0604020202020204" pitchFamily="34" charset="0"/>
              <a:buChar char="•"/>
            </a:pPr>
            <a:r>
              <a:rPr lang="en-US" sz="2400" b="0" cap="none" spc="0" dirty="0">
                <a:ln w="0"/>
                <a:solidFill>
                  <a:schemeClr val="tx1"/>
                </a:solidFill>
                <a:effectLst>
                  <a:outerShdw blurRad="38100" dist="19050" dir="2700000" algn="tl" rotWithShape="0">
                    <a:schemeClr val="dk1">
                      <a:alpha val="40000"/>
                    </a:schemeClr>
                  </a:outerShdw>
                </a:effectLst>
              </a:rPr>
              <a:t>Do not feel like you have to be </a:t>
            </a:r>
            <a:br>
              <a:rPr lang="en-US" sz="2400" b="0" cap="none" spc="0" dirty="0">
                <a:ln w="0"/>
                <a:solidFill>
                  <a:schemeClr val="tx1"/>
                </a:solidFill>
                <a:effectLst>
                  <a:outerShdw blurRad="38100" dist="19050" dir="2700000" algn="tl" rotWithShape="0">
                    <a:schemeClr val="dk1">
                      <a:alpha val="40000"/>
                    </a:schemeClr>
                  </a:outerShdw>
                </a:effectLst>
              </a:rPr>
            </a:br>
            <a:r>
              <a:rPr lang="en-US" sz="2400" b="0" cap="none" spc="0" dirty="0">
                <a:ln w="0"/>
                <a:solidFill>
                  <a:schemeClr val="tx1"/>
                </a:solidFill>
                <a:effectLst>
                  <a:outerShdw blurRad="38100" dist="19050" dir="2700000" algn="tl" rotWithShape="0">
                    <a:schemeClr val="dk1">
                      <a:alpha val="40000"/>
                    </a:schemeClr>
                  </a:outerShdw>
                </a:effectLst>
              </a:rPr>
              <a:t>good at everything</a:t>
            </a:r>
          </a:p>
          <a:p>
            <a:pPr marL="571500" indent="-571500">
              <a:buFont typeface="Arial" panose="020B0604020202020204" pitchFamily="34" charset="0"/>
              <a:buChar char="•"/>
            </a:pPr>
            <a:r>
              <a:rPr lang="en-US" sz="2400" dirty="0">
                <a:ln w="0"/>
                <a:effectLst>
                  <a:outerShdw blurRad="38100" dist="19050" dir="2700000" algn="tl" rotWithShape="0">
                    <a:schemeClr val="dk1">
                      <a:alpha val="40000"/>
                    </a:schemeClr>
                  </a:outerShdw>
                </a:effectLst>
              </a:rPr>
              <a:t>Do not compare self to others</a:t>
            </a:r>
          </a:p>
          <a:p>
            <a:pPr marL="571500" indent="-571500">
              <a:buFont typeface="Arial" panose="020B0604020202020204" pitchFamily="34" charset="0"/>
              <a:buChar char="•"/>
            </a:pPr>
            <a:r>
              <a:rPr lang="en-US" sz="2400" b="0" cap="none" spc="0" dirty="0">
                <a:ln w="0"/>
                <a:solidFill>
                  <a:schemeClr val="tx1"/>
                </a:solidFill>
                <a:effectLst>
                  <a:outerShdw blurRad="38100" dist="19050" dir="2700000" algn="tl" rotWithShape="0">
                    <a:schemeClr val="dk1">
                      <a:alpha val="40000"/>
                    </a:schemeClr>
                  </a:outerShdw>
                </a:effectLst>
              </a:rPr>
              <a:t>Accepting of others</a:t>
            </a:r>
          </a:p>
          <a:p>
            <a:pPr marL="571500" indent="-571500">
              <a:buFont typeface="Arial" panose="020B0604020202020204" pitchFamily="34" charset="0"/>
              <a:buChar char="•"/>
            </a:pPr>
            <a:r>
              <a:rPr lang="en-US" sz="2400" dirty="0">
                <a:ln w="0"/>
                <a:effectLst>
                  <a:outerShdw blurRad="38100" dist="19050" dir="2700000" algn="tl" rotWithShape="0">
                    <a:schemeClr val="dk1">
                      <a:alpha val="40000"/>
                    </a:schemeClr>
                  </a:outerShdw>
                </a:effectLst>
              </a:rPr>
              <a:t>Accept challenges; set goals</a:t>
            </a:r>
            <a:endParaRPr lang="en-US" sz="2400" b="0" cap="none" spc="0" dirty="0">
              <a:ln w="0"/>
              <a:solidFill>
                <a:schemeClr val="tx1"/>
              </a:solidFill>
              <a:effectLst>
                <a:outerShdw blurRad="38100" dist="19050" dir="2700000" algn="tl" rotWithShape="0">
                  <a:schemeClr val="dk1">
                    <a:alpha val="40000"/>
                  </a:schemeClr>
                </a:outerShdw>
              </a:effectLst>
            </a:endParaRPr>
          </a:p>
        </p:txBody>
      </p:sp>
      <p:sp>
        <p:nvSpPr>
          <p:cNvPr id="14" name="Rectangle 13">
            <a:extLst>
              <a:ext uri="{FF2B5EF4-FFF2-40B4-BE49-F238E27FC236}">
                <a16:creationId xmlns:a16="http://schemas.microsoft.com/office/drawing/2014/main" id="{E86779D4-6235-48A7-A62A-535462932095}"/>
              </a:ext>
            </a:extLst>
          </p:cNvPr>
          <p:cNvSpPr/>
          <p:nvPr/>
        </p:nvSpPr>
        <p:spPr>
          <a:xfrm>
            <a:off x="6776218" y="2660903"/>
            <a:ext cx="4997907" cy="3785652"/>
          </a:xfrm>
          <a:prstGeom prst="rect">
            <a:avLst/>
          </a:prstGeom>
          <a:noFill/>
        </p:spPr>
        <p:txBody>
          <a:bodyPr wrap="none" lIns="91440" tIns="45720" rIns="91440" bIns="45720">
            <a:spAutoFit/>
          </a:bodyPr>
          <a:lstStyle/>
          <a:p>
            <a:r>
              <a:rPr lang="en-US" sz="3600" dirty="0">
                <a:ln w="0"/>
                <a:effectLst>
                  <a:outerShdw blurRad="38100" dist="19050" dir="2700000" algn="tl" rotWithShape="0">
                    <a:schemeClr val="dk1">
                      <a:alpha val="40000"/>
                    </a:schemeClr>
                  </a:outerShdw>
                </a:effectLst>
              </a:rPr>
              <a:t>Low self-esteem:</a:t>
            </a:r>
          </a:p>
          <a:p>
            <a:pPr marL="571500" indent="-571500">
              <a:buFont typeface="Arial" panose="020B0604020202020204" pitchFamily="34" charset="0"/>
              <a:buChar char="•"/>
            </a:pPr>
            <a:r>
              <a:rPr lang="en-US" sz="2400" dirty="0">
                <a:ln w="0"/>
                <a:effectLst>
                  <a:outerShdw blurRad="38100" dist="19050" dir="2700000" algn="tl" rotWithShape="0">
                    <a:schemeClr val="dk1">
                      <a:alpha val="40000"/>
                    </a:schemeClr>
                  </a:outerShdw>
                </a:effectLst>
              </a:rPr>
              <a:t>Difficulty evaluating strengths </a:t>
            </a:r>
            <a:br>
              <a:rPr lang="en-US" sz="2400" dirty="0">
                <a:ln w="0"/>
                <a:effectLst>
                  <a:outerShdw blurRad="38100" dist="19050" dir="2700000" algn="tl" rotWithShape="0">
                    <a:schemeClr val="dk1">
                      <a:alpha val="40000"/>
                    </a:schemeClr>
                  </a:outerShdw>
                </a:effectLst>
              </a:rPr>
            </a:br>
            <a:r>
              <a:rPr lang="en-US" sz="2400" dirty="0">
                <a:ln w="0"/>
                <a:effectLst>
                  <a:outerShdw blurRad="38100" dist="19050" dir="2700000" algn="tl" rotWithShape="0">
                    <a:schemeClr val="dk1">
                      <a:alpha val="40000"/>
                    </a:schemeClr>
                  </a:outerShdw>
                </a:effectLst>
              </a:rPr>
              <a:t>&amp; weaknesses</a:t>
            </a:r>
          </a:p>
          <a:p>
            <a:pPr marL="571500" indent="-571500">
              <a:buFont typeface="Arial" panose="020B0604020202020204" pitchFamily="34" charset="0"/>
              <a:buChar char="•"/>
            </a:pPr>
            <a:r>
              <a:rPr lang="en-US" sz="2400" dirty="0">
                <a:ln w="0"/>
                <a:effectLst>
                  <a:outerShdw blurRad="38100" dist="19050" dir="2700000" algn="tl" rotWithShape="0">
                    <a:schemeClr val="dk1">
                      <a:alpha val="40000"/>
                    </a:schemeClr>
                  </a:outerShdw>
                </a:effectLst>
              </a:rPr>
              <a:t>Negative impression of oneself</a:t>
            </a:r>
          </a:p>
          <a:p>
            <a:pPr marL="571500" indent="-571500">
              <a:buFont typeface="Arial" panose="020B0604020202020204" pitchFamily="34" charset="0"/>
              <a:buChar char="•"/>
            </a:pPr>
            <a:r>
              <a:rPr lang="en-US" sz="2400" dirty="0">
                <a:ln w="0"/>
                <a:effectLst>
                  <a:outerShdw blurRad="38100" dist="19050" dir="2700000" algn="tl" rotWithShape="0">
                    <a:schemeClr val="dk1">
                      <a:alpha val="40000"/>
                    </a:schemeClr>
                  </a:outerShdw>
                </a:effectLst>
              </a:rPr>
              <a:t>Take others opinions too seriously</a:t>
            </a:r>
          </a:p>
          <a:p>
            <a:pPr marL="571500" indent="-571500">
              <a:buFont typeface="Arial" panose="020B0604020202020204" pitchFamily="34" charset="0"/>
              <a:buChar char="•"/>
            </a:pPr>
            <a:r>
              <a:rPr lang="en-US" sz="2400" dirty="0">
                <a:ln w="0"/>
                <a:effectLst>
                  <a:outerShdw blurRad="38100" dist="19050" dir="2700000" algn="tl" rotWithShape="0">
                    <a:schemeClr val="dk1">
                      <a:alpha val="40000"/>
                    </a:schemeClr>
                  </a:outerShdw>
                </a:effectLst>
              </a:rPr>
              <a:t>Compare self to others</a:t>
            </a:r>
          </a:p>
          <a:p>
            <a:pPr marL="571500" indent="-571500">
              <a:buFont typeface="Arial" panose="020B0604020202020204" pitchFamily="34" charset="0"/>
              <a:buChar char="•"/>
            </a:pPr>
            <a:r>
              <a:rPr lang="en-US" sz="2400" dirty="0">
                <a:ln w="0"/>
                <a:effectLst>
                  <a:outerShdw blurRad="38100" dist="19050" dir="2700000" algn="tl" rotWithShape="0">
                    <a:schemeClr val="dk1">
                      <a:alpha val="40000"/>
                    </a:schemeClr>
                  </a:outerShdw>
                </a:effectLst>
              </a:rPr>
              <a:t>Often pessimistic (see the worst</a:t>
            </a:r>
            <a:br>
              <a:rPr lang="en-US" sz="2400" dirty="0">
                <a:ln w="0"/>
                <a:effectLst>
                  <a:outerShdw blurRad="38100" dist="19050" dir="2700000" algn="tl" rotWithShape="0">
                    <a:schemeClr val="dk1">
                      <a:alpha val="40000"/>
                    </a:schemeClr>
                  </a:outerShdw>
                </a:effectLst>
              </a:rPr>
            </a:br>
            <a:r>
              <a:rPr lang="en-US" sz="2400" dirty="0">
                <a:ln w="0"/>
                <a:effectLst>
                  <a:outerShdw blurRad="38100" dist="19050" dir="2700000" algn="tl" rotWithShape="0">
                    <a:schemeClr val="dk1">
                      <a:alpha val="40000"/>
                    </a:schemeClr>
                  </a:outerShdw>
                </a:effectLst>
              </a:rPr>
              <a:t>in things)</a:t>
            </a:r>
          </a:p>
          <a:p>
            <a:pPr marL="571500" indent="-571500">
              <a:buFont typeface="Arial" panose="020B0604020202020204" pitchFamily="34" charset="0"/>
              <a:buChar char="•"/>
            </a:pPr>
            <a:endParaRPr lang="en-US" sz="3600" b="0" cap="none" spc="0" dirty="0">
              <a:ln w="0"/>
              <a:solidFill>
                <a:schemeClr val="tx1"/>
              </a:solidFill>
              <a:effectLst>
                <a:outerShdw blurRad="38100" dist="19050" dir="2700000" algn="tl" rotWithShape="0">
                  <a:schemeClr val="dk1">
                    <a:alpha val="40000"/>
                  </a:schemeClr>
                </a:outerShdw>
              </a:effectLst>
            </a:endParaRPr>
          </a:p>
        </p:txBody>
      </p:sp>
      <p:pic>
        <p:nvPicPr>
          <p:cNvPr id="1026" name="Picture 2" descr="Image result for glass half full">
            <a:extLst>
              <a:ext uri="{FF2B5EF4-FFF2-40B4-BE49-F238E27FC236}">
                <a16:creationId xmlns:a16="http://schemas.microsoft.com/office/drawing/2014/main" id="{4155407E-6B20-4E5C-AA17-8CCC445686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2567" y="5431009"/>
            <a:ext cx="1372652" cy="13726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0679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1816079-BDB4-4169-B868-75CDEAE63793}"/>
              </a:ext>
            </a:extLst>
          </p:cNvPr>
          <p:cNvSpPr/>
          <p:nvPr/>
        </p:nvSpPr>
        <p:spPr>
          <a:xfrm>
            <a:off x="-74007" y="77295"/>
            <a:ext cx="4600287" cy="1015663"/>
          </a:xfrm>
          <a:prstGeom prst="rect">
            <a:avLst/>
          </a:prstGeom>
          <a:noFill/>
        </p:spPr>
        <p:txBody>
          <a:bodyPr wrap="square" lIns="91440" tIns="45720" rIns="91440" bIns="45720">
            <a:spAutoFit/>
          </a:bodyPr>
          <a:lstStyle/>
          <a:p>
            <a:pPr algn="ctr"/>
            <a:r>
              <a:rPr lang="en-US" sz="6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Classified Ad</a:t>
            </a:r>
          </a:p>
        </p:txBody>
      </p:sp>
      <p:sp>
        <p:nvSpPr>
          <p:cNvPr id="5" name="Rectangle 4">
            <a:extLst>
              <a:ext uri="{FF2B5EF4-FFF2-40B4-BE49-F238E27FC236}">
                <a16:creationId xmlns:a16="http://schemas.microsoft.com/office/drawing/2014/main" id="{BA7AA54D-529E-44EE-8CD0-6F6B5725E5BE}"/>
              </a:ext>
            </a:extLst>
          </p:cNvPr>
          <p:cNvSpPr/>
          <p:nvPr/>
        </p:nvSpPr>
        <p:spPr>
          <a:xfrm>
            <a:off x="3250188" y="932075"/>
            <a:ext cx="569162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What is self-image?</a:t>
            </a:r>
          </a:p>
        </p:txBody>
      </p:sp>
      <p:sp>
        <p:nvSpPr>
          <p:cNvPr id="8" name="Rectangle 7">
            <a:extLst>
              <a:ext uri="{FF2B5EF4-FFF2-40B4-BE49-F238E27FC236}">
                <a16:creationId xmlns:a16="http://schemas.microsoft.com/office/drawing/2014/main" id="{06A64E6A-7787-459F-AEA5-2003DA0425C4}"/>
              </a:ext>
            </a:extLst>
          </p:cNvPr>
          <p:cNvSpPr/>
          <p:nvPr/>
        </p:nvSpPr>
        <p:spPr>
          <a:xfrm>
            <a:off x="1958157" y="1646218"/>
            <a:ext cx="8077852" cy="1569660"/>
          </a:xfrm>
          <a:prstGeom prst="rect">
            <a:avLst/>
          </a:prstGeom>
        </p:spPr>
        <p:txBody>
          <a:bodyPr wrap="none">
            <a:spAutoFit/>
          </a:bodyPr>
          <a:lstStyle/>
          <a:p>
            <a:pPr algn="ctr"/>
            <a:r>
              <a:rPr lang="en-US" sz="4800" dirty="0">
                <a:solidFill>
                  <a:srgbClr val="333333"/>
                </a:solidFill>
                <a:latin typeface="Times" panose="02020603050405020304" pitchFamily="18" charset="0"/>
                <a:cs typeface="Times" panose="02020603050405020304" pitchFamily="18" charset="0"/>
              </a:rPr>
              <a:t>How you see yourself and </a:t>
            </a:r>
            <a:br>
              <a:rPr lang="en-US" sz="4800" dirty="0">
                <a:solidFill>
                  <a:srgbClr val="333333"/>
                </a:solidFill>
                <a:latin typeface="Times" panose="02020603050405020304" pitchFamily="18" charset="0"/>
                <a:cs typeface="Times" panose="02020603050405020304" pitchFamily="18" charset="0"/>
              </a:rPr>
            </a:br>
            <a:r>
              <a:rPr lang="en-US" sz="4800" dirty="0">
                <a:solidFill>
                  <a:srgbClr val="333333"/>
                </a:solidFill>
                <a:latin typeface="Times" panose="02020603050405020304" pitchFamily="18" charset="0"/>
                <a:cs typeface="Times" panose="02020603050405020304" pitchFamily="18" charset="0"/>
              </a:rPr>
              <a:t>how you believe others see you</a:t>
            </a:r>
            <a:r>
              <a:rPr lang="en-US" sz="4800" b="0" i="0" dirty="0">
                <a:solidFill>
                  <a:srgbClr val="333333"/>
                </a:solidFill>
                <a:effectLst/>
                <a:latin typeface="Times" panose="02020603050405020304" pitchFamily="18" charset="0"/>
                <a:cs typeface="Times" panose="02020603050405020304" pitchFamily="18" charset="0"/>
              </a:rPr>
              <a:t>.</a:t>
            </a:r>
            <a:endParaRPr lang="en-US" sz="4800" dirty="0">
              <a:latin typeface="Times" panose="02020603050405020304" pitchFamily="18" charset="0"/>
              <a:cs typeface="Times" panose="02020603050405020304" pitchFamily="18" charset="0"/>
            </a:endParaRPr>
          </a:p>
        </p:txBody>
      </p:sp>
      <p:sp>
        <p:nvSpPr>
          <p:cNvPr id="9" name="Arrow: Striped Right 8">
            <a:extLst>
              <a:ext uri="{FF2B5EF4-FFF2-40B4-BE49-F238E27FC236}">
                <a16:creationId xmlns:a16="http://schemas.microsoft.com/office/drawing/2014/main" id="{7500FE8F-11DB-40CE-A08E-AC798633D4BD}"/>
              </a:ext>
            </a:extLst>
          </p:cNvPr>
          <p:cNvSpPr/>
          <p:nvPr/>
        </p:nvSpPr>
        <p:spPr>
          <a:xfrm>
            <a:off x="1046285" y="3358662"/>
            <a:ext cx="5187461" cy="2963007"/>
          </a:xfrm>
          <a:prstGeom prst="stripedRightArrow">
            <a:avLst>
              <a:gd name="adj1" fmla="val 57715"/>
              <a:gd name="adj2" fmla="val 33086"/>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0" name="Arrow: Striped Right 9">
            <a:extLst>
              <a:ext uri="{FF2B5EF4-FFF2-40B4-BE49-F238E27FC236}">
                <a16:creationId xmlns:a16="http://schemas.microsoft.com/office/drawing/2014/main" id="{ADB45743-628A-426C-8767-D7BB4C2CD23B}"/>
              </a:ext>
            </a:extLst>
          </p:cNvPr>
          <p:cNvSpPr/>
          <p:nvPr/>
        </p:nvSpPr>
        <p:spPr>
          <a:xfrm rot="10800000">
            <a:off x="5686220" y="3358661"/>
            <a:ext cx="5187461" cy="2963007"/>
          </a:xfrm>
          <a:prstGeom prst="stripedRightArrow">
            <a:avLst>
              <a:gd name="adj1" fmla="val 58309"/>
              <a:gd name="adj2" fmla="val 29525"/>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B2E7E9DC-B7E4-4BCB-8ED2-6BDE465730B8}"/>
              </a:ext>
            </a:extLst>
          </p:cNvPr>
          <p:cNvSpPr/>
          <p:nvPr/>
        </p:nvSpPr>
        <p:spPr>
          <a:xfrm>
            <a:off x="1718160" y="4556523"/>
            <a:ext cx="8454540" cy="830997"/>
          </a:xfrm>
          <a:prstGeom prst="rect">
            <a:avLst/>
          </a:prstGeom>
        </p:spPr>
        <p:txBody>
          <a:bodyPr wrap="square">
            <a:spAutoFit/>
          </a:bodyPr>
          <a:lstStyle/>
          <a:p>
            <a:pPr algn="ctr"/>
            <a:r>
              <a:rPr lang="en-US" sz="2400" b="0" i="0" dirty="0">
                <a:solidFill>
                  <a:srgbClr val="222222"/>
                </a:solidFill>
                <a:effectLst/>
              </a:rPr>
              <a:t>They are closely connected because if you have a poor opinion of yourself your </a:t>
            </a:r>
            <a:r>
              <a:rPr lang="en-US" sz="2400" b="1" i="0" dirty="0">
                <a:solidFill>
                  <a:srgbClr val="222222"/>
                </a:solidFill>
                <a:effectLst/>
              </a:rPr>
              <a:t>self esteem</a:t>
            </a:r>
            <a:r>
              <a:rPr lang="en-US" sz="2400" b="0" i="0" dirty="0">
                <a:solidFill>
                  <a:srgbClr val="222222"/>
                </a:solidFill>
                <a:effectLst/>
              </a:rPr>
              <a:t> will be low. </a:t>
            </a:r>
            <a:endParaRPr lang="en-US" sz="2400" dirty="0"/>
          </a:p>
        </p:txBody>
      </p:sp>
      <p:sp>
        <p:nvSpPr>
          <p:cNvPr id="11" name="Rectangle 10">
            <a:extLst>
              <a:ext uri="{FF2B5EF4-FFF2-40B4-BE49-F238E27FC236}">
                <a16:creationId xmlns:a16="http://schemas.microsoft.com/office/drawing/2014/main" id="{98957564-A1DF-44D8-AB89-94518EAF940D}"/>
              </a:ext>
            </a:extLst>
          </p:cNvPr>
          <p:cNvSpPr/>
          <p:nvPr/>
        </p:nvSpPr>
        <p:spPr>
          <a:xfrm>
            <a:off x="1245906" y="3812948"/>
            <a:ext cx="4600287" cy="1015663"/>
          </a:xfrm>
          <a:prstGeom prst="rect">
            <a:avLst/>
          </a:prstGeom>
          <a:noFill/>
        </p:spPr>
        <p:txBody>
          <a:bodyPr wrap="square" lIns="91440" tIns="45720" rIns="91440" bIns="45720">
            <a:spAutoFit/>
          </a:bodyPr>
          <a:lstStyle/>
          <a:p>
            <a:pPr algn="ctr"/>
            <a:r>
              <a:rPr lang="en-US" sz="60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se</a:t>
            </a:r>
            <a:r>
              <a:rPr lang="en-US" sz="6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lf-esteem</a:t>
            </a:r>
          </a:p>
        </p:txBody>
      </p:sp>
      <p:sp>
        <p:nvSpPr>
          <p:cNvPr id="12" name="Rectangle 11">
            <a:extLst>
              <a:ext uri="{FF2B5EF4-FFF2-40B4-BE49-F238E27FC236}">
                <a16:creationId xmlns:a16="http://schemas.microsoft.com/office/drawing/2014/main" id="{8A94C0DB-B567-4D34-84CC-0AA786025DA4}"/>
              </a:ext>
            </a:extLst>
          </p:cNvPr>
          <p:cNvSpPr/>
          <p:nvPr/>
        </p:nvSpPr>
        <p:spPr>
          <a:xfrm>
            <a:off x="6006167" y="3813328"/>
            <a:ext cx="4600287" cy="1015663"/>
          </a:xfrm>
          <a:prstGeom prst="rect">
            <a:avLst/>
          </a:prstGeom>
          <a:noFill/>
        </p:spPr>
        <p:txBody>
          <a:bodyPr wrap="square" lIns="91440" tIns="45720" rIns="91440" bIns="45720">
            <a:spAutoFit/>
          </a:bodyPr>
          <a:lstStyle/>
          <a:p>
            <a:pPr algn="ctr"/>
            <a:r>
              <a:rPr lang="en-US" sz="60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self-image</a:t>
            </a:r>
            <a:endParaRPr lang="en-US" sz="6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312181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FC65259-F1F7-4DA2-9DC5-810E8A88CF0B}"/>
              </a:ext>
            </a:extLst>
          </p:cNvPr>
          <p:cNvSpPr/>
          <p:nvPr/>
        </p:nvSpPr>
        <p:spPr>
          <a:xfrm>
            <a:off x="1430046" y="4870938"/>
            <a:ext cx="9437246" cy="1504875"/>
          </a:xfrm>
          <a:prstGeom prst="rect">
            <a:avLst/>
          </a:prstGeom>
        </p:spPr>
        <p:txBody>
          <a:bodyPr wrap="square">
            <a:spAutoFit/>
          </a:bodyPr>
          <a:lstStyle/>
          <a:p>
            <a:r>
              <a:rPr lang="en-US" sz="3000" b="0" i="0" dirty="0">
                <a:solidFill>
                  <a:srgbClr val="333333"/>
                </a:solidFill>
                <a:effectLst/>
                <a:latin typeface="Arial" panose="020B0604020202020204" pitchFamily="34" charset="0"/>
              </a:rPr>
              <a:t>What did you learn about yourself?</a:t>
            </a:r>
          </a:p>
          <a:p>
            <a:r>
              <a:rPr lang="en-US" sz="3000" dirty="0">
                <a:solidFill>
                  <a:srgbClr val="333333"/>
                </a:solidFill>
                <a:latin typeface="Arial" panose="020B0604020202020204" pitchFamily="34" charset="0"/>
              </a:rPr>
              <a:t>How can you apply this information to your life?</a:t>
            </a:r>
          </a:p>
          <a:p>
            <a:r>
              <a:rPr lang="en-US" sz="3000" b="0" i="0" dirty="0">
                <a:solidFill>
                  <a:srgbClr val="333333"/>
                </a:solidFill>
                <a:effectLst/>
                <a:latin typeface="Arial" panose="020B0604020202020204" pitchFamily="34" charset="0"/>
              </a:rPr>
              <a:t>How does it affect goals you have set for yourself?</a:t>
            </a:r>
          </a:p>
        </p:txBody>
      </p:sp>
      <p:pic>
        <p:nvPicPr>
          <p:cNvPr id="8" name="Picture 7" descr="Image result for personal inventory">
            <a:extLst>
              <a:ext uri="{FF2B5EF4-FFF2-40B4-BE49-F238E27FC236}">
                <a16:creationId xmlns:a16="http://schemas.microsoft.com/office/drawing/2014/main" id="{1CE5489E-5566-4B4C-AA22-9DCDED874A3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37872">
            <a:off x="400747" y="329971"/>
            <a:ext cx="2058599" cy="1908418"/>
          </a:xfrm>
          <a:prstGeom prst="rect">
            <a:avLst/>
          </a:prstGeom>
          <a:noFill/>
          <a:ln>
            <a:noFill/>
          </a:ln>
        </p:spPr>
      </p:pic>
      <p:sp>
        <p:nvSpPr>
          <p:cNvPr id="2" name="Rectangle 1">
            <a:extLst>
              <a:ext uri="{FF2B5EF4-FFF2-40B4-BE49-F238E27FC236}">
                <a16:creationId xmlns:a16="http://schemas.microsoft.com/office/drawing/2014/main" id="{907346F4-4811-4AB1-B124-D3994EEBAFAC}"/>
              </a:ext>
            </a:extLst>
          </p:cNvPr>
          <p:cNvSpPr/>
          <p:nvPr/>
        </p:nvSpPr>
        <p:spPr>
          <a:xfrm>
            <a:off x="2819400" y="561400"/>
            <a:ext cx="9129346" cy="1692771"/>
          </a:xfrm>
          <a:prstGeom prst="rect">
            <a:avLst/>
          </a:prstGeom>
        </p:spPr>
        <p:txBody>
          <a:bodyPr wrap="square">
            <a:spAutoFit/>
          </a:bodyPr>
          <a:lstStyle/>
          <a:p>
            <a:r>
              <a:rPr lang="en-US" sz="2600" dirty="0">
                <a:latin typeface="Times" panose="02020603050405020304" pitchFamily="18" charset="0"/>
                <a:ea typeface="Calibri" panose="020F0502020204030204" pitchFamily="34" charset="0"/>
                <a:cs typeface="Times" panose="02020603050405020304" pitchFamily="18" charset="0"/>
              </a:rPr>
              <a:t>DIRECTIONS:  Complete a personal inventory to help you recognize who you are and positive qualities about yourself.  Follow each set of directions by filling in the blanks or checking the answers that apply to you. </a:t>
            </a:r>
            <a:endParaRPr lang="en-US" sz="2600" dirty="0">
              <a:latin typeface="Times" panose="02020603050405020304" pitchFamily="18" charset="0"/>
              <a:cs typeface="Times" panose="02020603050405020304" pitchFamily="18" charset="0"/>
            </a:endParaRPr>
          </a:p>
        </p:txBody>
      </p:sp>
      <p:pic>
        <p:nvPicPr>
          <p:cNvPr id="3" name="Picture 2">
            <a:extLst>
              <a:ext uri="{FF2B5EF4-FFF2-40B4-BE49-F238E27FC236}">
                <a16:creationId xmlns:a16="http://schemas.microsoft.com/office/drawing/2014/main" id="{584C9331-B6CD-405A-8711-3BA438D91D51}"/>
              </a:ext>
            </a:extLst>
          </p:cNvPr>
          <p:cNvPicPr>
            <a:picLocks noChangeAspect="1"/>
          </p:cNvPicPr>
          <p:nvPr/>
        </p:nvPicPr>
        <p:blipFill>
          <a:blip r:embed="rId3"/>
          <a:stretch>
            <a:fillRect/>
          </a:stretch>
        </p:blipFill>
        <p:spPr>
          <a:xfrm>
            <a:off x="1430046" y="2779399"/>
            <a:ext cx="4191000" cy="1428750"/>
          </a:xfrm>
          <a:prstGeom prst="rect">
            <a:avLst/>
          </a:prstGeom>
        </p:spPr>
      </p:pic>
      <p:pic>
        <p:nvPicPr>
          <p:cNvPr id="5" name="Picture 4">
            <a:extLst>
              <a:ext uri="{FF2B5EF4-FFF2-40B4-BE49-F238E27FC236}">
                <a16:creationId xmlns:a16="http://schemas.microsoft.com/office/drawing/2014/main" id="{9C0A67F3-FE42-4703-80EB-D2257FD86C0A}"/>
              </a:ext>
            </a:extLst>
          </p:cNvPr>
          <p:cNvPicPr>
            <a:picLocks noChangeAspect="1"/>
          </p:cNvPicPr>
          <p:nvPr/>
        </p:nvPicPr>
        <p:blipFill>
          <a:blip r:embed="rId4"/>
          <a:stretch>
            <a:fillRect/>
          </a:stretch>
        </p:blipFill>
        <p:spPr>
          <a:xfrm>
            <a:off x="5599967" y="3348840"/>
            <a:ext cx="5267325" cy="1333500"/>
          </a:xfrm>
          <a:prstGeom prst="rect">
            <a:avLst/>
          </a:prstGeom>
        </p:spPr>
      </p:pic>
    </p:spTree>
    <p:extLst>
      <p:ext uri="{BB962C8B-B14F-4D97-AF65-F5344CB8AC3E}">
        <p14:creationId xmlns:p14="http://schemas.microsoft.com/office/powerpoint/2010/main" val="2621000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hlinkClick r:id="rId2"/>
            <a:extLst>
              <a:ext uri="{FF2B5EF4-FFF2-40B4-BE49-F238E27FC236}">
                <a16:creationId xmlns:a16="http://schemas.microsoft.com/office/drawing/2014/main" id="{CF825618-C4A4-4B01-8EC8-E8E0F20E3D75}"/>
              </a:ext>
            </a:extLst>
          </p:cNvPr>
          <p:cNvPicPr>
            <a:picLocks noChangeAspect="1"/>
          </p:cNvPicPr>
          <p:nvPr/>
        </p:nvPicPr>
        <p:blipFill>
          <a:blip r:embed="rId3"/>
          <a:stretch>
            <a:fillRect/>
          </a:stretch>
        </p:blipFill>
        <p:spPr>
          <a:xfrm>
            <a:off x="1447800" y="538162"/>
            <a:ext cx="9296400" cy="5781675"/>
          </a:xfrm>
          <a:prstGeom prst="rect">
            <a:avLst/>
          </a:prstGeom>
        </p:spPr>
      </p:pic>
      <p:sp>
        <p:nvSpPr>
          <p:cNvPr id="4" name="Rectangle 3">
            <a:extLst>
              <a:ext uri="{FF2B5EF4-FFF2-40B4-BE49-F238E27FC236}">
                <a16:creationId xmlns:a16="http://schemas.microsoft.com/office/drawing/2014/main" id="{81816079-BDB4-4169-B868-75CDEAE63793}"/>
              </a:ext>
            </a:extLst>
          </p:cNvPr>
          <p:cNvSpPr/>
          <p:nvPr/>
        </p:nvSpPr>
        <p:spPr>
          <a:xfrm>
            <a:off x="-74007" y="77295"/>
            <a:ext cx="4600287" cy="1015663"/>
          </a:xfrm>
          <a:prstGeom prst="rect">
            <a:avLst/>
          </a:prstGeom>
          <a:noFill/>
        </p:spPr>
        <p:txBody>
          <a:bodyPr wrap="square" lIns="91440" tIns="45720" rIns="91440" bIns="45720">
            <a:spAutoFit/>
          </a:bodyPr>
          <a:lstStyle/>
          <a:p>
            <a:pPr algn="ctr"/>
            <a:r>
              <a:rPr lang="en-US" sz="6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Classified Ad</a:t>
            </a:r>
          </a:p>
        </p:txBody>
      </p:sp>
    </p:spTree>
    <p:extLst>
      <p:ext uri="{BB962C8B-B14F-4D97-AF65-F5344CB8AC3E}">
        <p14:creationId xmlns:p14="http://schemas.microsoft.com/office/powerpoint/2010/main" val="617568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Thought bubble">
            <a:extLst>
              <a:ext uri="{FF2B5EF4-FFF2-40B4-BE49-F238E27FC236}">
                <a16:creationId xmlns:a16="http://schemas.microsoft.com/office/drawing/2014/main" id="{B22D0B8C-0A24-4FF5-890B-45D16BFF0E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7216" y="-497499"/>
            <a:ext cx="8220457" cy="7852997"/>
          </a:xfrm>
          <a:prstGeom prst="rect">
            <a:avLst/>
          </a:prstGeom>
          <a:effectLst>
            <a:outerShdw blurRad="50800" dist="38100" algn="l" rotWithShape="0">
              <a:schemeClr val="tx1">
                <a:alpha val="40000"/>
              </a:schemeClr>
            </a:outerShdw>
          </a:effectLst>
        </p:spPr>
      </p:pic>
      <p:sp>
        <p:nvSpPr>
          <p:cNvPr id="4" name="Rectangle 3">
            <a:extLst>
              <a:ext uri="{FF2B5EF4-FFF2-40B4-BE49-F238E27FC236}">
                <a16:creationId xmlns:a16="http://schemas.microsoft.com/office/drawing/2014/main" id="{81816079-BDB4-4169-B868-75CDEAE63793}"/>
              </a:ext>
            </a:extLst>
          </p:cNvPr>
          <p:cNvSpPr/>
          <p:nvPr/>
        </p:nvSpPr>
        <p:spPr>
          <a:xfrm>
            <a:off x="-74007" y="77295"/>
            <a:ext cx="4600287" cy="1015663"/>
          </a:xfrm>
          <a:prstGeom prst="rect">
            <a:avLst/>
          </a:prstGeom>
          <a:noFill/>
        </p:spPr>
        <p:txBody>
          <a:bodyPr wrap="square" lIns="91440" tIns="45720" rIns="91440" bIns="45720">
            <a:spAutoFit/>
          </a:bodyPr>
          <a:lstStyle/>
          <a:p>
            <a:pPr algn="ctr"/>
            <a:r>
              <a:rPr lang="en-US" sz="6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Classified Ad</a:t>
            </a:r>
          </a:p>
        </p:txBody>
      </p:sp>
      <p:sp>
        <p:nvSpPr>
          <p:cNvPr id="5" name="Rectangle 4">
            <a:extLst>
              <a:ext uri="{FF2B5EF4-FFF2-40B4-BE49-F238E27FC236}">
                <a16:creationId xmlns:a16="http://schemas.microsoft.com/office/drawing/2014/main" id="{BA7AA54D-529E-44EE-8CD0-6F6B5725E5BE}"/>
              </a:ext>
            </a:extLst>
          </p:cNvPr>
          <p:cNvSpPr/>
          <p:nvPr/>
        </p:nvSpPr>
        <p:spPr>
          <a:xfrm>
            <a:off x="5341363" y="1558175"/>
            <a:ext cx="4852161" cy="1754326"/>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How do you</a:t>
            </a:r>
            <a:br>
              <a:rPr lang="en-US" sz="5400" b="0" cap="none" spc="0" dirty="0">
                <a:ln w="0"/>
                <a:solidFill>
                  <a:schemeClr val="tx1"/>
                </a:solidFill>
                <a:effectLst>
                  <a:outerShdw blurRad="38100" dist="19050" dir="2700000" algn="tl" rotWithShape="0">
                    <a:schemeClr val="dk1">
                      <a:alpha val="40000"/>
                    </a:schemeClr>
                  </a:outerShdw>
                </a:effectLst>
              </a:rPr>
            </a:br>
            <a:r>
              <a:rPr lang="en-US" sz="5400" b="0" cap="none" spc="0" dirty="0">
                <a:ln w="0"/>
                <a:solidFill>
                  <a:schemeClr val="tx1"/>
                </a:solidFill>
                <a:effectLst>
                  <a:outerShdw blurRad="38100" dist="19050" dir="2700000" algn="tl" rotWithShape="0">
                    <a:schemeClr val="dk1">
                      <a:alpha val="40000"/>
                    </a:schemeClr>
                  </a:outerShdw>
                </a:effectLst>
              </a:rPr>
              <a:t> define yourself?</a:t>
            </a:r>
          </a:p>
        </p:txBody>
      </p:sp>
      <p:pic>
        <p:nvPicPr>
          <p:cNvPr id="2050" name="Picture 2" descr="Image result for many emotions faces">
            <a:extLst>
              <a:ext uri="{FF2B5EF4-FFF2-40B4-BE49-F238E27FC236}">
                <a16:creationId xmlns:a16="http://schemas.microsoft.com/office/drawing/2014/main" id="{D63CE4CA-BEDC-4F87-BA34-2E63F3D5B9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684" y="2486680"/>
            <a:ext cx="5140077" cy="2662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7810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1816079-BDB4-4169-B868-75CDEAE63793}"/>
              </a:ext>
            </a:extLst>
          </p:cNvPr>
          <p:cNvSpPr/>
          <p:nvPr/>
        </p:nvSpPr>
        <p:spPr>
          <a:xfrm>
            <a:off x="183168" y="124920"/>
            <a:ext cx="6061569" cy="1015663"/>
          </a:xfrm>
          <a:prstGeom prst="rect">
            <a:avLst/>
          </a:prstGeom>
          <a:noFill/>
        </p:spPr>
        <p:txBody>
          <a:bodyPr wrap="square" lIns="91440" tIns="45720" rIns="91440" bIns="45720">
            <a:spAutoFit/>
          </a:bodyPr>
          <a:lstStyle/>
          <a:p>
            <a:r>
              <a:rPr lang="en-US" sz="6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Classified Ad</a:t>
            </a:r>
          </a:p>
        </p:txBody>
      </p:sp>
      <p:pic>
        <p:nvPicPr>
          <p:cNvPr id="2" name="Picture 1">
            <a:extLst>
              <a:ext uri="{FF2B5EF4-FFF2-40B4-BE49-F238E27FC236}">
                <a16:creationId xmlns:a16="http://schemas.microsoft.com/office/drawing/2014/main" id="{E2BCB197-9727-47EE-A2B0-4ABB1E1BDA7B}"/>
              </a:ext>
            </a:extLst>
          </p:cNvPr>
          <p:cNvPicPr>
            <a:picLocks noChangeAspect="1"/>
          </p:cNvPicPr>
          <p:nvPr/>
        </p:nvPicPr>
        <p:blipFill>
          <a:blip r:embed="rId2"/>
          <a:stretch>
            <a:fillRect/>
          </a:stretch>
        </p:blipFill>
        <p:spPr>
          <a:xfrm>
            <a:off x="1076324" y="1016758"/>
            <a:ext cx="10598388" cy="2536262"/>
          </a:xfrm>
          <a:prstGeom prst="rect">
            <a:avLst/>
          </a:prstGeom>
        </p:spPr>
      </p:pic>
      <p:pic>
        <p:nvPicPr>
          <p:cNvPr id="6" name="Picture 5">
            <a:extLst>
              <a:ext uri="{FF2B5EF4-FFF2-40B4-BE49-F238E27FC236}">
                <a16:creationId xmlns:a16="http://schemas.microsoft.com/office/drawing/2014/main" id="{6767F5F1-294B-427B-A736-31A65F849922}"/>
              </a:ext>
            </a:extLst>
          </p:cNvPr>
          <p:cNvPicPr>
            <a:picLocks noChangeAspect="1"/>
          </p:cNvPicPr>
          <p:nvPr/>
        </p:nvPicPr>
        <p:blipFill>
          <a:blip r:embed="rId3"/>
          <a:stretch>
            <a:fillRect/>
          </a:stretch>
        </p:blipFill>
        <p:spPr>
          <a:xfrm>
            <a:off x="1076324" y="3556810"/>
            <a:ext cx="10598388" cy="3128646"/>
          </a:xfrm>
          <a:prstGeom prst="rect">
            <a:avLst/>
          </a:prstGeom>
        </p:spPr>
      </p:pic>
    </p:spTree>
    <p:extLst>
      <p:ext uri="{BB962C8B-B14F-4D97-AF65-F5344CB8AC3E}">
        <p14:creationId xmlns:p14="http://schemas.microsoft.com/office/powerpoint/2010/main" val="4237450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2BCB197-9727-47EE-A2B0-4ABB1E1BDA7B}"/>
              </a:ext>
            </a:extLst>
          </p:cNvPr>
          <p:cNvPicPr>
            <a:picLocks noChangeAspect="1"/>
          </p:cNvPicPr>
          <p:nvPr/>
        </p:nvPicPr>
        <p:blipFill rotWithShape="1">
          <a:blip r:embed="rId2"/>
          <a:srcRect l="1623" r="58786" b="26366"/>
          <a:stretch/>
        </p:blipFill>
        <p:spPr>
          <a:xfrm>
            <a:off x="263769" y="227502"/>
            <a:ext cx="3261946" cy="1451830"/>
          </a:xfrm>
          <a:prstGeom prst="rect">
            <a:avLst/>
          </a:prstGeom>
        </p:spPr>
      </p:pic>
      <p:pic>
        <p:nvPicPr>
          <p:cNvPr id="3" name="Picture 2">
            <a:extLst>
              <a:ext uri="{FF2B5EF4-FFF2-40B4-BE49-F238E27FC236}">
                <a16:creationId xmlns:a16="http://schemas.microsoft.com/office/drawing/2014/main" id="{1CDCA714-E771-4B46-96F4-246076614960}"/>
              </a:ext>
            </a:extLst>
          </p:cNvPr>
          <p:cNvPicPr>
            <a:picLocks noChangeAspect="1"/>
          </p:cNvPicPr>
          <p:nvPr/>
        </p:nvPicPr>
        <p:blipFill>
          <a:blip r:embed="rId3"/>
          <a:stretch>
            <a:fillRect/>
          </a:stretch>
        </p:blipFill>
        <p:spPr>
          <a:xfrm>
            <a:off x="4264269" y="85725"/>
            <a:ext cx="6362700" cy="6772275"/>
          </a:xfrm>
          <a:prstGeom prst="rect">
            <a:avLst/>
          </a:prstGeom>
        </p:spPr>
      </p:pic>
      <p:sp>
        <p:nvSpPr>
          <p:cNvPr id="4" name="Arrow: Pentagon 3">
            <a:extLst>
              <a:ext uri="{FF2B5EF4-FFF2-40B4-BE49-F238E27FC236}">
                <a16:creationId xmlns:a16="http://schemas.microsoft.com/office/drawing/2014/main" id="{8945FC79-89FC-4F83-81C8-1F08735AD63B}"/>
              </a:ext>
            </a:extLst>
          </p:cNvPr>
          <p:cNvSpPr/>
          <p:nvPr/>
        </p:nvSpPr>
        <p:spPr>
          <a:xfrm>
            <a:off x="623520" y="3429000"/>
            <a:ext cx="5505450" cy="914400"/>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1DF6A5ED-0507-460C-B898-C86209C6412B}"/>
              </a:ext>
            </a:extLst>
          </p:cNvPr>
          <p:cNvSpPr/>
          <p:nvPr/>
        </p:nvSpPr>
        <p:spPr>
          <a:xfrm>
            <a:off x="642570" y="3378368"/>
            <a:ext cx="3637534" cy="1015663"/>
          </a:xfrm>
          <a:prstGeom prst="rect">
            <a:avLst/>
          </a:prstGeom>
        </p:spPr>
        <p:txBody>
          <a:bodyPr wrap="none">
            <a:spAutoFit/>
          </a:bodyPr>
          <a:lstStyle/>
          <a:p>
            <a:r>
              <a:rPr lang="en-US" sz="3000" dirty="0">
                <a:solidFill>
                  <a:srgbClr val="333333"/>
                </a:solidFill>
                <a:latin typeface="Times" panose="02020603050405020304" pitchFamily="18" charset="0"/>
                <a:cs typeface="Times" panose="02020603050405020304" pitchFamily="18" charset="0"/>
              </a:rPr>
              <a:t>Why should you share</a:t>
            </a:r>
          </a:p>
          <a:p>
            <a:r>
              <a:rPr lang="en-US" sz="3000" dirty="0">
                <a:solidFill>
                  <a:srgbClr val="333333"/>
                </a:solidFill>
                <a:latin typeface="Times" panose="02020603050405020304" pitchFamily="18" charset="0"/>
                <a:cs typeface="Times" panose="02020603050405020304" pitchFamily="18" charset="0"/>
              </a:rPr>
              <a:t>your flaws?</a:t>
            </a:r>
            <a:endParaRPr lang="en-US" sz="3000"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1040002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174</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Adams, Stacy</dc:creator>
  <cp:lastModifiedBy>Adams, Stacy</cp:lastModifiedBy>
  <cp:revision>14</cp:revision>
  <dcterms:created xsi:type="dcterms:W3CDTF">2018-06-13T03:56:18Z</dcterms:created>
  <dcterms:modified xsi:type="dcterms:W3CDTF">2018-06-13T17:35:31Z</dcterms:modified>
</cp:coreProperties>
</file>